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0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05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06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56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9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9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91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27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14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06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11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2585-687E-4EF5-A286-CCA81FE49D2B}" type="datetimeFigureOut">
              <a:rPr kumimoji="1" lang="ja-JP" altLang="en-US" smtClean="0"/>
              <a:t>2024/6/8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15D71-C2B0-4BC8-9FEA-2C7C6C26B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81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12800" y="3198090"/>
            <a:ext cx="5874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（高校名を入力）高等学校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2800" y="4538716"/>
            <a:ext cx="8100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（ここにタイトルをお入れください）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301262" y="1011115"/>
            <a:ext cx="545123" cy="712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>
                <a:solidFill>
                  <a:schemeClr val="tx1"/>
                </a:solidFill>
                <a:latin typeface="Arial Black" panose="020B0A04020102020204" pitchFamily="34" charset="0"/>
              </a:rPr>
              <a:t>71</a:t>
            </a:r>
            <a:endParaRPr kumimoji="1" lang="ja-JP" altLang="en-US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75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</Words>
  <Application>Microsoft Macintosh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耕三 池田</cp:lastModifiedBy>
  <cp:revision>3</cp:revision>
  <dcterms:created xsi:type="dcterms:W3CDTF">2023-03-31T01:35:04Z</dcterms:created>
  <dcterms:modified xsi:type="dcterms:W3CDTF">2024-06-08T06:22:24Z</dcterms:modified>
</cp:coreProperties>
</file>