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9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0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05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06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56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9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9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91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27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14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06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11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2585-687E-4EF5-A286-CCA81FE49D2B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81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72"/>
            <a:ext cx="12150169" cy="6831528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12800" y="3595253"/>
            <a:ext cx="587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（高校名を入力）高等学校</a:t>
            </a:r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2800" y="4538716"/>
            <a:ext cx="8100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（ここにタイトルをお入れください）</a:t>
            </a:r>
            <a:endParaRPr kumimoji="1"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2800" y="2651790"/>
            <a:ext cx="587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県名</a:t>
            </a:r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入力</a:t>
            </a:r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）県</a:t>
            </a:r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75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5</cp:revision>
  <dcterms:created xsi:type="dcterms:W3CDTF">2023-03-31T01:35:04Z</dcterms:created>
  <dcterms:modified xsi:type="dcterms:W3CDTF">2023-10-26T23:37:37Z</dcterms:modified>
</cp:coreProperties>
</file>